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9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10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37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08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92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73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24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14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68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95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52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03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320CB-67F6-45B5-B946-CE34F75CADFE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17CA8-469E-4A95-98E2-5923E2AD92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80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7399" y="3084404"/>
            <a:ext cx="21691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/>
              <a:t>姓名 </a:t>
            </a:r>
            <a:r>
              <a:rPr lang="en-US" altLang="zh-TW" sz="3200" dirty="0"/>
              <a:t>(</a:t>
            </a:r>
            <a:r>
              <a:rPr lang="zh-TW" altLang="en-US" sz="3200" dirty="0"/>
              <a:t>單位</a:t>
            </a:r>
            <a:r>
              <a:rPr lang="en-US" altLang="zh-TW" sz="3200" dirty="0"/>
              <a:t>)</a:t>
            </a:r>
            <a:endParaRPr lang="zh-TW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533346" y="4011821"/>
            <a:ext cx="253908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QR code of your website here</a:t>
            </a:r>
            <a:endParaRPr lang="zh-TW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6982" y="5081511"/>
            <a:ext cx="107226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(</a:t>
            </a:r>
            <a:r>
              <a:rPr lang="zh-TW" altLang="en-US" sz="3200" dirty="0">
                <a:solidFill>
                  <a:srgbClr val="FF0000"/>
                </a:solidFill>
              </a:rPr>
              <a:t>「用一句話描述主要的研究」以及數個「關鍵字」</a:t>
            </a:r>
            <a:r>
              <a:rPr lang="en-US" altLang="zh-TW" sz="3200" dirty="0">
                <a:solidFill>
                  <a:srgbClr val="FF0000"/>
                </a:solidFill>
              </a:rPr>
              <a:t>) </a:t>
            </a:r>
          </a:p>
          <a:p>
            <a:r>
              <a:rPr lang="en-US" altLang="zh-TW" sz="3200" dirty="0"/>
              <a:t>Ex. </a:t>
            </a:r>
            <a:r>
              <a:rPr lang="zh-TW" altLang="en-US" sz="3200" dirty="0"/>
              <a:t>利用單分子光學顯微鏡，研究</a:t>
            </a:r>
            <a:r>
              <a:rPr lang="en-US" altLang="zh-TW" sz="3200" dirty="0"/>
              <a:t>protein-DNA </a:t>
            </a:r>
            <a:r>
              <a:rPr lang="zh-TW" altLang="en-US" sz="3200" dirty="0"/>
              <a:t>作用機制</a:t>
            </a:r>
            <a:endParaRPr lang="en-US" altLang="zh-TW" sz="3200" dirty="0"/>
          </a:p>
          <a:p>
            <a:r>
              <a:rPr lang="en-US" altLang="zh-TW" sz="3200"/>
              <a:t>      Single-molecule </a:t>
            </a:r>
            <a:r>
              <a:rPr lang="en-US" altLang="zh-TW" sz="3200" dirty="0"/>
              <a:t>FRET, Tweezers, recombinases, helicases</a:t>
            </a:r>
            <a:endParaRPr lang="zh-TW" altLang="en-US" sz="3200" dirty="0"/>
          </a:p>
        </p:txBody>
      </p:sp>
      <p:pic>
        <p:nvPicPr>
          <p:cNvPr id="136" name="Picture 1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717" y="186470"/>
            <a:ext cx="5334000" cy="47684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90927" y="206829"/>
            <a:ext cx="2603863" cy="2612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Your Photo here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975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51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HWLI</dc:creator>
  <cp:lastModifiedBy>程方玫</cp:lastModifiedBy>
  <cp:revision>9</cp:revision>
  <dcterms:created xsi:type="dcterms:W3CDTF">2021-09-01T01:01:51Z</dcterms:created>
  <dcterms:modified xsi:type="dcterms:W3CDTF">2026-03-13T02:16:28Z</dcterms:modified>
</cp:coreProperties>
</file>